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26D96F-D8A7-CEB8-E591-E3011F68AF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4075D4-AEC7-6413-5131-1069238AFC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35F5D2-7134-ECC0-4391-F486828E9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6C2E-BE90-48B4-A641-95A482A5BFC1}" type="datetimeFigureOut">
              <a:rPr lang="es-CO" smtClean="0"/>
              <a:t>17/10/2023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21332B-18CF-772C-2C6F-D5E3968E8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F62A48-AC67-A1C1-9BAC-D39CD8223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3152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53F829-F032-AE58-BA5C-BB0ECFDDE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21FEC9B-8940-BAB1-0FC8-B70707E1FC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94DA73-6C86-E7E6-95A9-4491E19DB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6C2E-BE90-48B4-A641-95A482A5BFC1}" type="datetimeFigureOut">
              <a:rPr lang="es-CO" smtClean="0"/>
              <a:t>17/10/2023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0356FE-4F0A-605A-F5B8-C569DF7ED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FF273C-CAEF-63DE-677C-EC024F8E7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0980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5B771DF-1D93-DDFF-3AD4-93FBBAA50E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5EC7D5D-F5C2-AD68-8670-9695DFFC3F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CC831D-3CCB-7136-24C5-667692C62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6C2E-BE90-48B4-A641-95A482A5BFC1}" type="datetimeFigureOut">
              <a:rPr lang="es-CO" smtClean="0"/>
              <a:t>17/10/2023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887E3C-8EAF-CECD-01E4-509D4B1D8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8148B5-5E58-FD6D-2B76-8A0AC1554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00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407742-A608-2CBF-B013-3CA69CDCD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A710D2-5107-FD48-9ECD-37638C2F7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5C0CBB-B1F1-BD2B-21B9-6B5FF6A1F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6C2E-BE90-48B4-A641-95A482A5BFC1}" type="datetimeFigureOut">
              <a:rPr lang="es-CO" smtClean="0"/>
              <a:t>17/10/2023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02AF7-5D45-F8F7-149C-F69C8542B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5377DB-8207-53C8-0BD8-730C487A2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1670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1605C6-1851-9F22-50DF-9F587722E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844B42-458C-1520-5EB0-5A22753E5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795B09-F520-00E2-FC68-52BA8773F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6C2E-BE90-48B4-A641-95A482A5BFC1}" type="datetimeFigureOut">
              <a:rPr lang="es-CO" smtClean="0"/>
              <a:t>17/10/2023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8D2A99-B3C6-49B0-421B-9B2E523E5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BF7318-4A0D-A0EF-4A6D-A0C6E65B9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7608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58932D-4170-5AD1-FD65-44C1AD55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C40F5D-CF97-B63F-E365-EB730F2A59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90F53AA-7C67-7013-9B16-D579CD3506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7033FF-35CD-4755-1B98-66160F1A2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6C2E-BE90-48B4-A641-95A482A5BFC1}" type="datetimeFigureOut">
              <a:rPr lang="es-CO" smtClean="0"/>
              <a:t>17/10/2023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2BF4AC-0A61-75C4-2ACE-DA2014594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6B1B57-71C4-7988-0478-05EA7EC1F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164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936586-BE15-9FE3-E527-5C128ED31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04E3D0-2C1D-99F9-94AA-55669A995A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1174758-FB13-4A18-591B-C665C3F7C0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840197B-A688-E443-10F1-4A3193E98A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382E630-6F41-6F80-0A0F-8393D4EA21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4F7BC98-943F-ADC8-1A2E-BC1BA67E4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6C2E-BE90-48B4-A641-95A482A5BFC1}" type="datetimeFigureOut">
              <a:rPr lang="es-CO" smtClean="0"/>
              <a:t>17/10/2023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108ED2D-411C-085C-EB55-34F2CC951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AAD41F4-636D-31F4-13BE-6B3FBA35C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5203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338645-1CD4-D9B0-FDB2-A1563131E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69CFE66-F6CF-DDED-5118-0917C2031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6C2E-BE90-48B4-A641-95A482A5BFC1}" type="datetimeFigureOut">
              <a:rPr lang="es-CO" smtClean="0"/>
              <a:t>17/10/2023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4C99C1F-001F-FD86-59C7-0DA04640A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73A3F70-DE1D-1246-9908-4E31766AD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6334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68B6F30-E02D-2C4D-3F4C-802EF6D5A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6C2E-BE90-48B4-A641-95A482A5BFC1}" type="datetimeFigureOut">
              <a:rPr lang="es-CO" smtClean="0"/>
              <a:t>17/10/2023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76D1D36-B036-4A0A-BDA3-2FDBB2829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C89F0D5-3B24-BDA6-C203-FB187071B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629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4BF886-7C15-216B-7A46-C46CC6BDA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3B66A5-5182-6EF0-1DD2-FF9D8C164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33B615-AD39-5F5B-3770-574C89614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21CEAE-5402-E4DB-4BF3-88CA1E837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6C2E-BE90-48B4-A641-95A482A5BFC1}" type="datetimeFigureOut">
              <a:rPr lang="es-CO" smtClean="0"/>
              <a:t>17/10/2023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A9CFF9-DF4E-AD64-77CD-F3D718E7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D728B3-AB86-6020-758A-1283E1BED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34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5D0FAB-4054-915B-ADCA-3902704D5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E43668E-E406-DF7B-97C7-E499E330B3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988F329-4D14-43C4-FFF1-9CA9577BB6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2DE816-18FF-4D7D-141B-E9F603D98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6C2E-BE90-48B4-A641-95A482A5BFC1}" type="datetimeFigureOut">
              <a:rPr lang="es-CO" smtClean="0"/>
              <a:t>17/10/2023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F938D5-33D5-4CE1-D787-7D661CE71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E5D6BB-D7D1-B4C3-47EA-C8EF7766D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246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CE7FBED-F64E-35E3-8FFF-7846FFD33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15DE24-FF5F-ECC0-DB87-F1E1B2582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049AC8-36E3-3CBD-DA6C-5CFED907B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16C2E-BE90-48B4-A641-95A482A5BFC1}" type="datetimeFigureOut">
              <a:rPr lang="es-CO" smtClean="0"/>
              <a:t>17/10/2023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BB9B9D-6D31-E680-0691-C5FC9AB424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672545-9DC7-A7E9-3543-289DEC420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59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Texto&#10;&#10;Descripción generada automáticamente">
            <a:extLst>
              <a:ext uri="{FF2B5EF4-FFF2-40B4-BE49-F238E27FC236}">
                <a16:creationId xmlns:a16="http://schemas.microsoft.com/office/drawing/2014/main" id="{608740EA-C545-7AB1-8862-DA885BA1B6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9" t="33027" r="12433" b="32493"/>
          <a:stretch/>
        </p:blipFill>
        <p:spPr>
          <a:xfrm>
            <a:off x="7935781" y="195943"/>
            <a:ext cx="4256220" cy="744569"/>
          </a:xfrm>
          <a:prstGeom prst="rect">
            <a:avLst/>
          </a:prstGeom>
        </p:spPr>
      </p:pic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4AB0DF48-35A2-6C70-5F11-8BA7C61915D5}"/>
              </a:ext>
            </a:extLst>
          </p:cNvPr>
          <p:cNvSpPr/>
          <p:nvPr/>
        </p:nvSpPr>
        <p:spPr>
          <a:xfrm>
            <a:off x="301984" y="685130"/>
            <a:ext cx="6446071" cy="118790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DÍA MUNDIAL DEL </a:t>
            </a:r>
            <a:r>
              <a:rPr lang="es-E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AHORRO DE ENERGÍA </a:t>
            </a:r>
          </a:p>
          <a:p>
            <a:pPr algn="ctr"/>
            <a:endParaRPr lang="es-MX" sz="1200" b="1" i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MX" sz="26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21 de octubre de 2023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1522B515-B764-8EF4-0BCE-98F4F118C909}"/>
              </a:ext>
            </a:extLst>
          </p:cNvPr>
          <p:cNvSpPr/>
          <p:nvPr/>
        </p:nvSpPr>
        <p:spPr>
          <a:xfrm>
            <a:off x="997953" y="2246123"/>
            <a:ext cx="5257800" cy="337079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ciudadanos tenemos la tarea de cambiar algunos de nuestros hábitos de consumo energético enfocados al ahorro y uso eficiente de la energía. </a:t>
            </a:r>
          </a:p>
          <a:p>
            <a:pPr algn="ctr"/>
            <a:endParaRPr lang="es-MX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MX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fuentes de energía se van agotando, el cambio climático es una realidad y el medio ambiente y la especia humana sufren las consecuencias.</a:t>
            </a:r>
          </a:p>
        </p:txBody>
      </p:sp>
      <p:pic>
        <p:nvPicPr>
          <p:cNvPr id="3" name="Imagen 2" descr="Imagen que contiene tabla, exterior, flor, florero&#10;&#10;Descripción generada automáticamente">
            <a:extLst>
              <a:ext uri="{FF2B5EF4-FFF2-40B4-BE49-F238E27FC236}">
                <a16:creationId xmlns:a16="http://schemas.microsoft.com/office/drawing/2014/main" id="{BF152175-0064-A021-7FD2-9BFC51B1B03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0" r="19665" b="-2"/>
          <a:stretch/>
        </p:blipFill>
        <p:spPr>
          <a:xfrm>
            <a:off x="6748055" y="1617652"/>
            <a:ext cx="5443945" cy="5240347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D218DF23-D671-0B1A-F479-192B957872F5}"/>
              </a:ext>
            </a:extLst>
          </p:cNvPr>
          <p:cNvSpPr/>
          <p:nvPr/>
        </p:nvSpPr>
        <p:spPr>
          <a:xfrm>
            <a:off x="167106" y="6004531"/>
            <a:ext cx="6919494" cy="46585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3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¡Mas consciencia en nuestro de consumo de energía!</a:t>
            </a:r>
            <a:endParaRPr lang="es-MX" sz="23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0420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07CED50DD53E14187373CF9CA61EDB8" ma:contentTypeVersion="0" ma:contentTypeDescription="Crear nuevo documento." ma:contentTypeScope="" ma:versionID="4a4f04cac4b4a749d9f80d8085115f80">
  <xsd:schema xmlns:xsd="http://www.w3.org/2001/XMLSchema" xmlns:xs="http://www.w3.org/2001/XMLSchema" xmlns:p="http://schemas.microsoft.com/office/2006/metadata/properties" xmlns:ns2="182591e6-0f8c-49be-857d-34c2e2210ef9" targetNamespace="http://schemas.microsoft.com/office/2006/metadata/properties" ma:root="true" ma:fieldsID="ba1ddfa8042ae0c4f4748fd6ac01585f" ns2:_="">
    <xsd:import namespace="182591e6-0f8c-49be-857d-34c2e2210ef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2591e6-0f8c-49be-857d-34c2e2210ef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82591e6-0f8c-49be-857d-34c2e2210ef9">C6HDPSSWJME2-151684117-61</_dlc_DocId>
    <_dlc_DocIdUrl xmlns="182591e6-0f8c-49be-857d-34c2e2210ef9">
      <Url>https://www.minagricultura.gov.co/FURAG/_layouts/15/DocIdRedir.aspx?ID=C6HDPSSWJME2-151684117-61</Url>
      <Description>C6HDPSSWJME2-151684117-61</Description>
    </_dlc_DocIdUrl>
  </documentManagement>
</p:properties>
</file>

<file path=customXml/itemProps1.xml><?xml version="1.0" encoding="utf-8"?>
<ds:datastoreItem xmlns:ds="http://schemas.openxmlformats.org/officeDocument/2006/customXml" ds:itemID="{2BF05F6B-E6D9-425D-96B9-8B50F69B4D13}"/>
</file>

<file path=customXml/itemProps2.xml><?xml version="1.0" encoding="utf-8"?>
<ds:datastoreItem xmlns:ds="http://schemas.openxmlformats.org/officeDocument/2006/customXml" ds:itemID="{C1C9F518-D4A1-4E42-B1D8-1D9BC07DB913}"/>
</file>

<file path=customXml/itemProps3.xml><?xml version="1.0" encoding="utf-8"?>
<ds:datastoreItem xmlns:ds="http://schemas.openxmlformats.org/officeDocument/2006/customXml" ds:itemID="{D9C8CC1A-6C89-4947-88DB-A13C9AD0D648}"/>
</file>

<file path=customXml/itemProps4.xml><?xml version="1.0" encoding="utf-8"?>
<ds:datastoreItem xmlns:ds="http://schemas.openxmlformats.org/officeDocument/2006/customXml" ds:itemID="{3E4F4937-DD3A-4FF9-ABA8-C3B85DFEA3A2}"/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72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Wilches Bustos</dc:creator>
  <cp:lastModifiedBy>Carolina Wilches Bustos</cp:lastModifiedBy>
  <cp:revision>4</cp:revision>
  <dcterms:created xsi:type="dcterms:W3CDTF">2023-10-17T15:22:38Z</dcterms:created>
  <dcterms:modified xsi:type="dcterms:W3CDTF">2023-10-17T15:57:27Z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e1d34723-c0de-48c4-967f-1c01111c2e74</vt:lpwstr>
  </property>
  <property fmtid="{D5CDD505-2E9C-101B-9397-08002B2CF9AE}" pid="3" name="ContentTypeId">
    <vt:lpwstr>0x010100607CED50DD53E14187373CF9CA61EDB8</vt:lpwstr>
  </property>
</Properties>
</file>